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font" Target="fonts/Average-regular.fntdata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schemas.openxmlformats.org/officeDocument/2006/relationships/font" Target="fonts/Oswald-bold.fntdata"/><Relationship Id="rId12" Type="http://schemas.openxmlformats.org/officeDocument/2006/relationships/slide" Target="slides/slide8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Relationship Id="rId4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Group 6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DMT-V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Subsystems </a:t>
            </a:r>
            <a:r>
              <a:rPr lang="en" sz="1000"/>
              <a:t>(cont)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Player Character</a:t>
            </a:r>
            <a:r>
              <a:rPr lang="en" sz="1500"/>
              <a:t> (Timothy)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Description: The character that the user interacts with using the UI.  This includes the inventory, equipment, and skills.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Non-Player Character</a:t>
            </a:r>
            <a:r>
              <a:rPr lang="en" sz="1500"/>
              <a:t> (Timothy)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Description: All AI controlled characters within the game.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Game State</a:t>
            </a:r>
            <a:r>
              <a:rPr lang="en" sz="1500"/>
              <a:t> (David)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Description: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Risks and Feasibility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Problem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No one in the group has experience making full games. This makes it difficult to asses how much can be accomplished in the given time.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b="1" lang="en"/>
              <a:t>Solution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Learning more about video game development from the beginning will help a great deal with many aspects</a:t>
            </a:r>
            <a:r>
              <a:rPr lang="en"/>
              <a:t>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Risks and Feasibility </a:t>
            </a:r>
            <a:r>
              <a:rPr lang="en" sz="1200"/>
              <a:t>(cont)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Problem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Not all members are experienced with C++; no member is experienced with Blueprint.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b="1" lang="en"/>
              <a:t>Solution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Many tutorials on C++, very good to learn anyway.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Majority of Unreal Engine can be used with C++, so Blueprint can be learned at a slower pace.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Risks and Feasibility </a:t>
            </a:r>
            <a:r>
              <a:rPr lang="en" sz="1200"/>
              <a:t>(cont)</a:t>
            </a: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Problem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Video game development has many different roles (artists, storyboard writers, animators, etc.) that are not fully present in our team full of programmers.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rPr b="1" lang="en"/>
              <a:t>Solution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Indie game development is well-supported, many free assets and other resources.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Focus on the gameplay instead of the story or art.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Timeline</a:t>
            </a:r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311700" y="11190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en"/>
              <a:t>Gantt chart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Design Decisions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i ) Use a well-established game engine or build backend from scratch.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Existing Game Engine (Unreal Engine 4)</a:t>
            </a:r>
          </a:p>
          <a:p>
            <a:pPr indent="38735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+Overall less time spent coding the backend.</a:t>
            </a:r>
          </a:p>
          <a:p>
            <a:pPr indent="38735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+Less risks using an established game engine that is known to work.</a:t>
            </a:r>
          </a:p>
          <a:p>
            <a:pPr indent="38735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+Easier to synchronize different components of the project.</a:t>
            </a:r>
          </a:p>
          <a:p>
            <a:pPr indent="-698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+A standard engine will allow other people to easily add to this open-source project.</a:t>
            </a:r>
          </a:p>
          <a:p>
            <a:pPr indent="38735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-Learning how to use the game engine will take time.</a:t>
            </a:r>
          </a:p>
          <a:p>
            <a:pPr indent="38735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Building Our Own</a:t>
            </a:r>
          </a:p>
          <a:p>
            <a:pPr indent="38735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+More control over how the game will function.</a:t>
            </a:r>
          </a:p>
          <a:p>
            <a:pPr indent="-698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-Problems may arise when attempting to synchronize the game engine with other components. </a:t>
            </a:r>
          </a:p>
          <a:p>
            <a:pPr indent="-698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-Coding other parts of the game might need to wait until the basic mechanics are mapped out.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Design Decisions </a:t>
            </a:r>
            <a:r>
              <a:rPr lang="en" sz="1400"/>
              <a:t>(continued)</a:t>
            </a:r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ii) Choosing to focus on the gameplay rather than the story.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Gameplay-Driven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+As the medieval/fantasy genre is the most popular for RPGs, players should be able to understand the context without a major backstory.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+In dungeon-crawlers and rogue-like, the mechanics of the game are often more important than the story.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-Without a story, flaws in the gameplay or mechanics can be more noticeable (i.e, players may be more forgiving of gameplay flaws if it had a good story).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	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Story-Driven</a:t>
            </a:r>
          </a:p>
          <a:p>
            <a:pPr indent="4572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+People may be more interested in the game if it had a compelling story.</a:t>
            </a:r>
          </a:p>
          <a:p>
            <a:pPr indent="4572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+Many resources are available for the medieval fantasy genre.</a:t>
            </a:r>
          </a:p>
          <a:p>
            <a:pPr indent="4572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-Less time will be spent on the mechanics.</a:t>
            </a:r>
          </a:p>
          <a:p>
            <a:pPr indent="457200"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-A story can limit our options when designing the game.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Design Decisions </a:t>
            </a:r>
            <a:r>
              <a:rPr lang="en" sz="1400"/>
              <a:t>(continued)</a:t>
            </a:r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311700" y="10527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iii) Turn-based system instead of free-roam system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Turn-Based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	+Much easier to synchronize multiplayer with a turn-based system.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+Gives players more time to think about their decisions, inherently adding strategic elements to the game.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+Places more emphasis on planning movements and actions with the entire group rather than individual skill.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+It is easier for new players to get into turn-based games, as they have time to think and react.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+Active movement in the game can be synthesized with motion in the gameworld.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-Players may get bored if a teammate is taking too long with their turn.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-Turn-based combat can be less exciting.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Free Roam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+The combat and movement system will feel more fluid and immersive.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-Planning, resource, and programming intensive for the movement system and other various animations. 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-Without restricted movements, players can encounter bugs more frequently. 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-Balancing will be harder to accomplish if the combat is not limited in some way.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Introduction</a:t>
            </a:r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000" y="2321150"/>
            <a:ext cx="3810607" cy="2434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/>
        </p:nvSpPr>
        <p:spPr>
          <a:xfrm>
            <a:off x="311700" y="4672275"/>
            <a:ext cx="37632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i="1" lang="en" sz="1000"/>
              <a:t>World of Warcraft</a:t>
            </a:r>
            <a:r>
              <a:rPr lang="en" sz="1000"/>
              <a:t> (2004) Blizzard Entertainment</a:t>
            </a:r>
          </a:p>
        </p:txBody>
      </p:sp>
      <p:sp>
        <p:nvSpPr>
          <p:cNvPr id="68" name="Shape 68"/>
          <p:cNvSpPr txBox="1"/>
          <p:nvPr/>
        </p:nvSpPr>
        <p:spPr>
          <a:xfrm>
            <a:off x="4659625" y="4713900"/>
            <a:ext cx="37632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1000"/>
              <a:t>Rift</a:t>
            </a:r>
            <a:r>
              <a:rPr lang="en" sz="1000"/>
              <a:t> (2011) Trion Worlds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9632" y="2366775"/>
            <a:ext cx="4172668" cy="234712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/>
        </p:nvSpPr>
        <p:spPr>
          <a:xfrm>
            <a:off x="428525" y="1017725"/>
            <a:ext cx="81825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-"/>
            </a:pPr>
            <a:r>
              <a:rPr lang="en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Video game that will allow 3 to 5 players to fight AI controlled monsters in a dungeon-like setting.</a:t>
            </a:r>
          </a:p>
          <a:p>
            <a:pPr indent="-32385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-"/>
            </a:pPr>
            <a:r>
              <a:rPr lang="en" sz="1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The game will focus on gameplay over story, providing RPG mechanics to allow the players to imagine their own story.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Approach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	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 u="sng"/>
              <a:t>Problem : </a:t>
            </a:r>
            <a:r>
              <a:rPr lang="en" sz="1500"/>
              <a:t>Dungeon crawling games that have been created take too long in building gameplay. The player spends hours to achieve better weapons and increase their player level. 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u="sng"/>
              <a:t>Solution:</a:t>
            </a:r>
            <a:r>
              <a:rPr lang="en" sz="1500"/>
              <a:t> Creating a game that has improved mechanics and fast game play. This allows the player to enjoy the core of a game at a faster rate.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u="sng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311700" y="467600"/>
            <a:ext cx="8520600" cy="4101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Focus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-"/>
            </a:pPr>
            <a:r>
              <a:rPr lang="en" sz="1500"/>
              <a:t>Gameplay-driven over storyline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-"/>
            </a:pPr>
            <a:r>
              <a:rPr lang="en" sz="1500"/>
              <a:t>Multiplayer over singleplayer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Platform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-"/>
            </a:pPr>
            <a:r>
              <a:rPr lang="en" sz="1500"/>
              <a:t>Desktop, Windows OS (7 and newer)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Genre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-"/>
            </a:pPr>
            <a:r>
              <a:rPr lang="en" sz="1500"/>
              <a:t>Top-Down, Turn-Based, Roguelike, RPG, Dungeon Crawler, Multiplayer, Strategy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Target Audience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-"/>
            </a:pPr>
            <a:r>
              <a:rPr lang="en" sz="1500"/>
              <a:t>Those who enjoy both RPG's and MMO’s raid mechanics</a:t>
            </a:r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6237" y="334000"/>
            <a:ext cx="4037924" cy="227132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 txBox="1"/>
          <p:nvPr/>
        </p:nvSpPr>
        <p:spPr>
          <a:xfrm>
            <a:off x="5101750" y="2605325"/>
            <a:ext cx="36906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i="1" lang="en" sz="1000"/>
              <a:t>Eador: Masters of the Broken World</a:t>
            </a:r>
            <a:r>
              <a:rPr lang="en" sz="1000"/>
              <a:t>. (2013). Snowbird Games.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Resources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160825"/>
            <a:ext cx="8520600" cy="367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Unreal Engine 4</a:t>
            </a:r>
          </a:p>
          <a:p>
            <a:pPr indent="-228600" lvl="0" marL="4572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Char char="-"/>
            </a:pPr>
            <a:r>
              <a:rPr lang="en">
                <a:solidFill>
                  <a:schemeClr val="accent4"/>
                </a:solidFill>
              </a:rPr>
              <a:t>C++</a:t>
            </a:r>
          </a:p>
          <a:p>
            <a:pPr indent="-228600" lvl="0" marL="457200" rtl="0">
              <a:spcBef>
                <a:spcPts val="0"/>
              </a:spcBef>
              <a:buClr>
                <a:schemeClr val="accent4"/>
              </a:buClr>
              <a:buChar char="-"/>
            </a:pPr>
            <a:r>
              <a:rPr lang="en">
                <a:solidFill>
                  <a:schemeClr val="accent4"/>
                </a:solidFill>
              </a:rPr>
              <a:t>Blueprints</a:t>
            </a:r>
          </a:p>
          <a:p>
            <a:pPr indent="-228600" lvl="0" marL="457200" rtl="0">
              <a:spcBef>
                <a:spcPts val="0"/>
              </a:spcBef>
              <a:buClr>
                <a:schemeClr val="accent4"/>
              </a:buClr>
              <a:buChar char="-"/>
            </a:pPr>
            <a:r>
              <a:rPr lang="en">
                <a:solidFill>
                  <a:schemeClr val="accent4"/>
                </a:solidFill>
              </a:rPr>
              <a:t>Slate UI Framework</a:t>
            </a:r>
          </a:p>
          <a:p>
            <a:pPr indent="-228600" lvl="0" marL="457200">
              <a:spcBef>
                <a:spcPts val="0"/>
              </a:spcBef>
              <a:buClr>
                <a:schemeClr val="accent4"/>
              </a:buClr>
              <a:buChar char="-"/>
            </a:pPr>
            <a:r>
              <a:rPr lang="en">
                <a:solidFill>
                  <a:schemeClr val="accent4"/>
                </a:solidFill>
              </a:rPr>
              <a:t>Built-in multiplayer capabilities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Blender 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Char char="-"/>
            </a:pPr>
            <a:r>
              <a:rPr lang="en">
                <a:solidFill>
                  <a:schemeClr val="accent4"/>
                </a:solidFill>
              </a:rPr>
              <a:t>Custom textures and design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FL Studios 11 </a:t>
            </a:r>
          </a:p>
          <a:p>
            <a:pPr indent="-228600" lvl="0" marL="4572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Char char="-"/>
            </a:pPr>
            <a:r>
              <a:rPr lang="en">
                <a:solidFill>
                  <a:schemeClr val="accent4"/>
                </a:solidFill>
              </a:rPr>
              <a:t>Background music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2749" y="684700"/>
            <a:ext cx="4667798" cy="26256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/>
        </p:nvSpPr>
        <p:spPr>
          <a:xfrm>
            <a:off x="5185250" y="3511150"/>
            <a:ext cx="26052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i="1" lang="en" sz="1000"/>
              <a:t>Turn-Based Strategy. </a:t>
            </a:r>
            <a:r>
              <a:rPr lang="en" sz="1000"/>
              <a:t>(2016). Epic Games.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Requirement Specification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31600" y="947850"/>
            <a:ext cx="8520600" cy="434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Short, 3-5 words per requirement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190475" y="1291150"/>
            <a:ext cx="8520600" cy="317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(Functional) Include multiplayer functionality:</a:t>
            </a:r>
            <a:r>
              <a:rPr lang="en" sz="1000"/>
              <a:t>		</a:t>
            </a:r>
            <a:r>
              <a:rPr lang="en" sz="1000">
                <a:solidFill>
                  <a:srgbClr val="E06666"/>
                </a:solidFill>
              </a:rPr>
              <a:t>Too much information for a slide.	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Client\Server Model. 		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An in game chat system will not be provided. 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An area for people to find other people to play with will not be provided in the game. </a:t>
            </a:r>
            <a:r>
              <a:rPr lang="en" sz="1000">
                <a:solidFill>
                  <a:srgbClr val="FF0000"/>
                </a:solidFill>
              </a:rPr>
              <a:t>I was thinking “No Multiplayer Lobby”?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Internet connection (56Kbps or faster)	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Only 1 user designated as “server”.  </a:t>
            </a:r>
            <a:r>
              <a:rPr lang="en" sz="1000" strike="sngStrike">
                <a:solidFill>
                  <a:srgbClr val="FF0000"/>
                </a:solidFill>
              </a:rPr>
              <a:t>All others will be clients to this server</a:t>
            </a:r>
            <a:r>
              <a:rPr lang="en" sz="1000">
                <a:solidFill>
                  <a:srgbClr val="FF0000"/>
                </a:solidFill>
              </a:rPr>
              <a:t>	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The server </a:t>
            </a:r>
            <a:r>
              <a:rPr lang="en" sz="1000" strike="sngStrike">
                <a:solidFill>
                  <a:srgbClr val="FF0000"/>
                </a:solidFill>
              </a:rPr>
              <a:t>(and only the server) </a:t>
            </a:r>
            <a:r>
              <a:rPr lang="en" sz="1000">
                <a:solidFill>
                  <a:srgbClr val="FFFFFF"/>
                </a:solidFill>
              </a:rPr>
              <a:t>will maintain a single copy of the GameMode actor.  	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The server will provide each client with a GameState actor </a:t>
            </a:r>
            <a:r>
              <a:rPr lang="en" sz="1000">
                <a:solidFill>
                  <a:srgbClr val="FF0000"/>
                </a:solidFill>
              </a:rPr>
              <a:t>Merge with 8,9	?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Server will provide clients with current map when they connect 			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Successful client connections will receive a temporary PlayerController to replicate	</a:t>
            </a:r>
          </a:p>
          <a:p>
            <a:pPr indent="-292100" lvl="1" marL="9144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AutoNum type="arabicPeriod"/>
            </a:pPr>
            <a:r>
              <a:rPr lang="en" sz="1000">
                <a:solidFill>
                  <a:srgbClr val="FFFFFF"/>
                </a:solidFill>
              </a:rPr>
              <a:t>Remote Procedure Call (RPC) will be used to update map and state changes	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Requirement Specification </a:t>
            </a:r>
            <a:r>
              <a:rPr lang="en" sz="1000"/>
              <a:t>(cont)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System Model</a:t>
            </a:r>
          </a:p>
        </p:txBody>
      </p:sp>
      <p:pic>
        <p:nvPicPr>
          <p:cNvPr descr="System Model CSC490.png"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25" y="266025"/>
            <a:ext cx="8656674" cy="4495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Subsystems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Game World</a:t>
            </a:r>
            <a:r>
              <a:rPr lang="en" sz="1500"/>
              <a:t> (Vishal)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Description: (1 - 2 sentences, precise)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Game Level </a:t>
            </a:r>
            <a:r>
              <a:rPr lang="en" sz="1500"/>
              <a:t>(Vishal)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Description: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User Interface </a:t>
            </a:r>
            <a:r>
              <a:rPr lang="en" sz="1500"/>
              <a:t>(Matthew)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Description: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Game Mode </a:t>
            </a:r>
            <a:r>
              <a:rPr lang="en" sz="1500"/>
              <a:t>(Matthew)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Description: The central hub of the system. It defines the rules for the game and how the other components will interact with one another.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